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5" r:id="rId10"/>
    <p:sldId id="266" r:id="rId11"/>
    <p:sldId id="267" r:id="rId12"/>
    <p:sldId id="264" r:id="rId13"/>
    <p:sldId id="263" r:id="rId14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gs" Target="tags/tag2.xml"/><Relationship Id="rId18" Type="http://schemas.openxmlformats.org/officeDocument/2006/relationships/commentAuthors" Target="commentAuthors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3-09T21:49:14.306" idx="1">
    <p:pos x="10" y="10"/>
    <p:text/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/>
          <p:cNvPicPr preferRelativeResize="0">
            <a:picLocks noChangeAspect="1"/>
          </p:cNvPicPr>
          <p:nvPr/>
        </p:nvPicPr>
        <p:blipFill>
          <a:blip r:embed="rId1">
            <a:alphaModFix amt="0"/>
          </a:blip>
          <a:stretch>
            <a:fillRect/>
          </a:stretch>
        </p:blipFill>
        <p:spPr>
          <a:xfrm>
            <a:off x="0" y="635"/>
            <a:ext cx="12192000" cy="6857365"/>
          </a:xfrm>
          <a:prstGeom prst="rect">
            <a:avLst/>
          </a:prstGeom>
          <a:blipFill rotWithShape="1">
            <a:blip r:embed="rId1">
              <a:alphaModFix amt="43000"/>
            </a:blip>
            <a:stretch>
              <a:fillRect/>
            </a:stretch>
          </a:blipFill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889760" y="1122680"/>
            <a:ext cx="84124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当茶馆遇上骆驼祥子</a:t>
            </a:r>
            <a:endParaRPr lang="zh-CN" altLang="en-US" sz="7200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8" name="波形 7"/>
          <p:cNvSpPr/>
          <p:nvPr/>
        </p:nvSpPr>
        <p:spPr>
          <a:xfrm>
            <a:off x="3106420" y="2649220"/>
            <a:ext cx="9085580" cy="1945241"/>
          </a:xfrm>
          <a:prstGeom prst="wave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3600" b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——</a:t>
            </a:r>
            <a:r>
              <a:rPr lang="zh-CN" altLang="en-US" sz="3600" b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《骆驼祥子》读书分享会</a:t>
            </a:r>
            <a:endParaRPr lang="zh-CN" altLang="en-US" sz="3600" b="1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 descr="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478905" y="1262380"/>
            <a:ext cx="32435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800" b="1" i="1">
                <a:solidFill>
                  <a:schemeClr val="bg1"/>
                </a:solidFill>
              </a:rPr>
              <a:t>特别感谢：</a:t>
            </a:r>
            <a:endParaRPr lang="zh-CN" altLang="en-US" sz="4800" b="1" i="1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374265" y="2712720"/>
            <a:ext cx="7610475" cy="20612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作品展示由小组成员沈子扬、徐梓轩提供</a:t>
            </a:r>
            <a:r>
              <a:rPr lang="en-US" altLang="zh-CN" sz="3200" b="1">
                <a:solidFill>
                  <a:schemeClr val="bg1"/>
                </a:solidFill>
              </a:rPr>
              <a:t>;</a:t>
            </a:r>
            <a:endParaRPr lang="en-US" altLang="zh-CN" sz="3200" b="1">
              <a:solidFill>
                <a:schemeClr val="bg1"/>
              </a:solidFill>
            </a:endParaRPr>
          </a:p>
          <a:p>
            <a:r>
              <a:rPr lang="zh-CN" altLang="en-US" sz="3200" b="1">
                <a:solidFill>
                  <a:schemeClr val="bg1"/>
                </a:solidFill>
                <a:ea typeface="宋体" panose="02010600030101010101" pitchFamily="2" charset="-122"/>
              </a:rPr>
              <a:t>资料由小组成员卢紫乔、许锦泓提供：</a:t>
            </a:r>
            <a:endParaRPr lang="zh-CN" altLang="en-US" sz="3200" b="1">
              <a:solidFill>
                <a:schemeClr val="bg1"/>
              </a:solidFill>
              <a:ea typeface="宋体" panose="02010600030101010101" pitchFamily="2" charset="-122"/>
            </a:endParaRPr>
          </a:p>
          <a:p>
            <a:r>
              <a:rPr lang="zh-CN" altLang="en-US" sz="3200" b="1">
                <a:solidFill>
                  <a:schemeClr val="bg1"/>
                </a:solidFill>
                <a:ea typeface="宋体" panose="02010600030101010101" pitchFamily="2" charset="-122"/>
              </a:rPr>
              <a:t>扇子由小组成员陈敏纯提供</a:t>
            </a:r>
            <a:endParaRPr lang="zh-CN" altLang="en-US" sz="3200" b="1">
              <a:solidFill>
                <a:schemeClr val="bg1"/>
              </a:solidFill>
              <a:ea typeface="宋体" panose="02010600030101010101" pitchFamily="2" charset="-122"/>
            </a:endParaRPr>
          </a:p>
          <a:p>
            <a:r>
              <a:rPr lang="zh-CN" altLang="en-US" sz="3200" b="1">
                <a:solidFill>
                  <a:schemeClr val="bg1"/>
                </a:solidFill>
                <a:ea typeface="宋体" panose="02010600030101010101" pitchFamily="2" charset="-122"/>
              </a:rPr>
              <a:t>（</a:t>
            </a:r>
            <a:r>
              <a:rPr lang="en-US" altLang="zh-CN" sz="3200" b="1">
                <a:solidFill>
                  <a:schemeClr val="bg1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3200" b="1">
                <a:solidFill>
                  <a:schemeClr val="bg1"/>
                </a:solidFill>
                <a:ea typeface="宋体" panose="02010600030101010101" pitchFamily="2" charset="-122"/>
              </a:rPr>
              <a:t>由组外成员卢辰帆友情提供）</a:t>
            </a:r>
            <a:endParaRPr lang="zh-CN" altLang="en-US" sz="3200" b="1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717675" y="1572260"/>
            <a:ext cx="9116060" cy="32346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</a:rPr>
              <a:t>老舍（1899年2月3日—1966年8月24日），原名舒庆春，字舍予，另有笔名絜青、鸿来、非我等。北京满族正红旗舒穆禄氏，祖籍辽宁辽阳。中国现代小说家、作家、语言大师、人民艺术家、北京人艺编剧，新中国第一位获得“人民艺术家”称号的作家。代表作有小说《骆驼祥子》《四世同堂》，话剧《茶馆》《龙须沟》等</a:t>
            </a:r>
            <a:endParaRPr lang="zh-CN" altLang="en-US" sz="320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838200" y="705485"/>
            <a:ext cx="614553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3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·1.</a:t>
            </a:r>
            <a:r>
              <a:rPr lang="zh-CN" altLang="en-US" sz="3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作者简介之名作家老舍先生</a:t>
            </a:r>
            <a:endParaRPr lang="zh-CN" altLang="en-US" sz="36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837883" y="705485"/>
            <a:ext cx="7851775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3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</a:t>
            </a:r>
            <a:r>
              <a:rPr lang="zh-CN" altLang="en-US" sz="3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内容简介之祥子一生可悲的三起三落</a:t>
            </a:r>
            <a:endParaRPr lang="zh-CN" altLang="en-US" sz="36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46505" y="1599565"/>
            <a:ext cx="36017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一起：祥子攒钱买了第一辆车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5320665" y="1682750"/>
            <a:ext cx="1731645" cy="193675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191375" y="1599565"/>
            <a:ext cx="48196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一落：被十来个兵拉去做苦力并且车被抢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9" name="右弧形箭头 8"/>
          <p:cNvSpPr/>
          <p:nvPr/>
        </p:nvSpPr>
        <p:spPr>
          <a:xfrm>
            <a:off x="10293350" y="2056765"/>
            <a:ext cx="609600" cy="104775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284095" y="2644140"/>
            <a:ext cx="76225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二起：偷卖骆驼换了钱，在曹先生家干包月，努力攒钱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11" name="左弧形箭头 10"/>
          <p:cNvSpPr/>
          <p:nvPr/>
        </p:nvSpPr>
        <p:spPr>
          <a:xfrm>
            <a:off x="1370965" y="2644140"/>
            <a:ext cx="526415" cy="141287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981200" y="3872230"/>
            <a:ext cx="55435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二落：曹家遇险被孙侦探敲诈，被迫与虎妞结婚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13" name="右箭头 12"/>
          <p:cNvSpPr/>
          <p:nvPr/>
        </p:nvSpPr>
        <p:spPr>
          <a:xfrm>
            <a:off x="7800340" y="3872230"/>
            <a:ext cx="1607820" cy="318770"/>
          </a:xfrm>
          <a:prstGeom prst="rightArrow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9683750" y="3625850"/>
            <a:ext cx="21615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虎妞给祥子买了邻居二强子的车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右弧形箭头 14"/>
          <p:cNvSpPr/>
          <p:nvPr/>
        </p:nvSpPr>
        <p:spPr>
          <a:xfrm>
            <a:off x="10182860" y="4467860"/>
            <a:ext cx="664845" cy="13716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129790" y="5451475"/>
            <a:ext cx="78035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虎妞难产而死，卖车葬妻，小福子自杀，祥子彻底堕落</a:t>
            </a:r>
            <a:endParaRPr lang="zh-CN" altLang="en-US" sz="24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1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1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1" fill="hold"/>
                                        <p:tgtEl>
                                          <p:spTgt spid="1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1" fill="hold"/>
                                        <p:tgtEl>
                                          <p:spTgt spid="1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2" dur="1" fill="hold"/>
                                        <p:tgtEl>
                                          <p:spTgt spid="1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 animBg="1"/>
      <p:bldP spid="6" grpId="1" animBg="1"/>
      <p:bldP spid="7" grpId="0"/>
      <p:bldP spid="7" grpId="1"/>
      <p:bldP spid="9" grpId="0" bldLvl="0" animBg="1"/>
      <p:bldP spid="9" grpId="1" animBg="1"/>
      <p:bldP spid="10" grpId="0"/>
      <p:bldP spid="10" grpId="1"/>
      <p:bldP spid="11" grpId="0" bldLvl="0" animBg="1"/>
      <p:bldP spid="11" grpId="1" animBg="1"/>
      <p:bldP spid="12" grpId="0"/>
      <p:bldP spid="12" grpId="1"/>
      <p:bldP spid="13" grpId="0" bldLvl="0" animBg="1"/>
      <p:bldP spid="13" grpId="1" animBg="1"/>
      <p:bldP spid="14" grpId="0"/>
      <p:bldP spid="14" grpId="1"/>
      <p:bldP spid="15" grpId="0" animBg="1"/>
      <p:bldP spid="15" grpId="1" animBg="1"/>
      <p:bldP spid="16" grpId="0"/>
      <p:bldP spid="1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590868" y="363220"/>
            <a:ext cx="7851775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3600" b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4.</a:t>
            </a:r>
            <a:r>
              <a:rPr lang="zh-CN" altLang="en-US" sz="3600" b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人物介绍之旧社会里或黑或白的人物</a:t>
            </a:r>
            <a:endParaRPr lang="zh-CN" altLang="en-US" sz="3600" b="1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591185" y="1139825"/>
            <a:ext cx="649732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3600" b="1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祥子</a:t>
            </a:r>
            <a:r>
              <a:rPr lang="en-US" altLang="zh-CN" sz="3600" b="1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——</a:t>
            </a:r>
            <a:r>
              <a:rPr lang="zh-CN" altLang="en-US" sz="3600" b="1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可悲又可恨的农民车夫</a:t>
            </a:r>
            <a:endParaRPr lang="zh-CN" altLang="en-US" sz="3600" b="1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590868" y="363220"/>
            <a:ext cx="7851775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3600" b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4.</a:t>
            </a:r>
            <a:r>
              <a:rPr lang="zh-CN" altLang="en-US" sz="3600" b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人物介绍之旧社会里或黑或白的人物</a:t>
            </a:r>
            <a:endParaRPr lang="zh-CN" altLang="en-US" sz="3600" b="1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591185" y="1139825"/>
            <a:ext cx="1059053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sz="3600" b="1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然后加个曹先生——旧社会里信奉社会主义的“圣人”</a:t>
            </a:r>
            <a:endParaRPr sz="3600" b="1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590868" y="363220"/>
            <a:ext cx="7851775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3600" b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4.</a:t>
            </a:r>
            <a:r>
              <a:rPr lang="zh-CN" altLang="en-US" sz="3600" b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人物介绍之旧社会里或黑或白的人物</a:t>
            </a:r>
            <a:endParaRPr lang="zh-CN" altLang="en-US" sz="3600" b="1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7860" y="1130300"/>
            <a:ext cx="751141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6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</a:rPr>
              <a:t>小福子</a:t>
            </a:r>
            <a:endParaRPr lang="zh-CN" altLang="en-US" sz="6600" b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54075" y="3063875"/>
            <a:ext cx="21863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7200" b="1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lin scaled="0"/>
                </a:gradFill>
              </a:rPr>
              <a:t>老马</a:t>
            </a:r>
            <a:endParaRPr lang="zh-CN" altLang="en-US" sz="7200" b="1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lin scaled="0"/>
              </a:gra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64260" y="4984115"/>
            <a:ext cx="471614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6600" b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刘四爷</a:t>
            </a:r>
            <a:endParaRPr lang="zh-CN" altLang="zh-CN" sz="6600" b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0" y="1187450"/>
            <a:ext cx="6304280" cy="1938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60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5.思想感悟之</a:t>
            </a:r>
            <a:endParaRPr lang="zh-CN" altLang="en-US" sz="6000" b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zh-CN" altLang="en-US" sz="60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从现代眺望旧社会</a:t>
            </a:r>
            <a:endParaRPr lang="zh-CN" altLang="en-US" sz="6000" b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COMMONDATA" val="eyJoZGlkIjoiMzhkZDkxN2Q3OTY3Y2YzMWIzNDYwZTU4ODU5ZWU3OTgifQ=="/>
  <p:tag name="KSO_WPP_MARK_KEY" val="2c063c91-0db0-4442-a712-07354f6682b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503</Words>
  <Application>WPS 演示</Application>
  <PresentationFormat>宽屏</PresentationFormat>
  <Paragraphs>48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Arial</vt:lpstr>
      <vt:lpstr>宋体</vt:lpstr>
      <vt:lpstr>Wingdings</vt:lpstr>
      <vt:lpstr>Calibri</vt:lpstr>
      <vt:lpstr>微软雅黑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Administrator</cp:lastModifiedBy>
  <cp:revision>7</cp:revision>
  <dcterms:created xsi:type="dcterms:W3CDTF">2023-03-08T14:29:00Z</dcterms:created>
  <dcterms:modified xsi:type="dcterms:W3CDTF">2023-03-09T15:31:52Z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D1FC4C1BBCB54CB9B0025B934F769D07</vt:lpwstr>
  </property>
  <property fmtid="{D5CDD505-2E9C-101B-9397-08002B2CF9AE}" pid="3" name="KSOProductBuildVer">
    <vt:lpwstr>2052-11.1.0.13703</vt:lpwstr>
  </property>
</Properties>
</file>